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67a434b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67a434bc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8899b60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8899b60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67a434bc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67a434bc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8899b60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8899b60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43" y="4471818"/>
            <a:ext cx="655450" cy="5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Mission Reminders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2986675" y="1152475"/>
            <a:ext cx="584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Start each new program with a new file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Use a descriptive name</a:t>
            </a:r>
            <a:endParaRPr sz="30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No spaces in name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986675" y="1152475"/>
            <a:ext cx="584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You are working on a project – not a worksheet, so….</a:t>
            </a:r>
            <a:endParaRPr sz="3000"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Seek to understand the new concepts and the “why” for coding instructions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Focus on the project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096425" y="1152475"/>
            <a:ext cx="573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Avoid rushing through the material – take your time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Test your understanding along the way by trying stuff – see what happens</a:t>
            </a:r>
            <a:endParaRPr sz="30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096425" y="1152475"/>
            <a:ext cx="573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Collect all the tools you find! (look for the     wrench icon)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Pay attention to new terms – they are used frequently</a:t>
            </a:r>
            <a:endParaRPr sz="30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8525" y="1799802"/>
            <a:ext cx="289675" cy="3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2986675" y="1152475"/>
            <a:ext cx="584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Don’t just skip over something you don’t understand – get help!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Read ALL the instructions carefully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Don’t skip to the code without reading or understanding</a:t>
            </a:r>
            <a:endParaRPr sz="30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On-screen Show (16:9)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Montserrat</vt:lpstr>
      <vt:lpstr>Arial</vt:lpstr>
      <vt:lpstr>Calibri</vt:lpstr>
      <vt:lpstr>Raleway</vt:lpstr>
      <vt:lpstr>Source Sans Pro</vt:lpstr>
      <vt:lpstr>Plum</vt:lpstr>
      <vt:lpstr>CodeX Mission Reminders</vt:lpstr>
      <vt:lpstr>Reminders when working on a new mission:</vt:lpstr>
      <vt:lpstr>Reminders when working on a new mission:</vt:lpstr>
      <vt:lpstr>Reminders when working on a new mission:</vt:lpstr>
      <vt:lpstr>Reminders when working on a new mission:</vt:lpstr>
      <vt:lpstr>Reminders when working on a new mission: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2024-10-27T04:42:08Z</dcterms:modified>
</cp:coreProperties>
</file>